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6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66" d="100"/>
          <a:sy n="66" d="100"/>
        </p:scale>
        <p:origin x="48" y="72"/>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5/10/2025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5/10/2025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p:spPr>
        <p:txBody>
          <a:bodyPr anchor="t">
            <a:normAutofit/>
          </a:bodyPr>
          <a:lstStyle>
            <a:lvl1pPr algn="l">
              <a:defRPr sz="7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473553"/>
            <a:ext cx="6655522" cy="1545336"/>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112964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00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2752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88651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4711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46612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28800"/>
            <a:ext cx="6071616"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538937" y="6453002"/>
            <a:ext cx="3337584" cy="365125"/>
          </a:xfrm>
        </p:spPr>
        <p:txBody>
          <a:bodyPr/>
          <a:lstStyle/>
          <a:p>
            <a:fld id="{8FACD271-2BB0-4C13-9E3A-50B90F57CA5B}" type="datetime1">
              <a:rPr lang="en-US" smtClean="0"/>
              <a:t>5/10/2025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anchor="b">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8"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77954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5/10/2025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950591" y="6453002"/>
            <a:ext cx="2805405"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706232"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320040"/>
            <a:ext cx="6858000" cy="93268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745736" y="6453002"/>
            <a:ext cx="3494314" cy="365125"/>
          </a:xfrm>
        </p:spPr>
        <p:txBody>
          <a:bodyPr/>
          <a:lstStyle/>
          <a:p>
            <a:fld id="{1A5F77D0-C28E-4573-88F0-0A30FF98888E}" type="datetime1">
              <a:rPr lang="en-US" smtClean="0"/>
              <a:t>5/10/2025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5/10/2025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285799" y="6453002"/>
            <a:ext cx="2805405"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tx1"/>
                </a:solidFill>
                <a:effectLst/>
              </a:defRPr>
            </a:lvl1pPr>
          </a:lstStyle>
          <a:p>
            <a:fld id="{EE468DAA-49F6-4492-82E6-75555EB3141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1D22668-A3AE-429F-A351-A1583BA90793}"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104491" y="6453002"/>
            <a:ext cx="1772029" cy="365125"/>
          </a:xfrm>
        </p:spPr>
        <p:txBody>
          <a:bodyPr/>
          <a:lstStyle>
            <a:lvl1pPr>
              <a:defRPr>
                <a:solidFill>
                  <a:schemeClr val="tx1"/>
                </a:solidFill>
                <a:effectLst/>
              </a:defRPr>
            </a:lvl1pPr>
          </a:lstStyle>
          <a:p>
            <a:fld id="{CB3A2E2B-8F4D-437C-9F55-5E913AFC716A}"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712159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6C70014-48FC-4647-9615-BBD39F98887D}"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018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212663" y="6453002"/>
            <a:ext cx="922372" cy="365125"/>
          </a:xfrm>
        </p:spPr>
        <p:txBody>
          <a:bodyPr/>
          <a:lstStyle/>
          <a:p>
            <a:fld id="{C089F4EF-3CDF-46D7-ADF4-3A52C84FD8BE}" type="datetime1">
              <a:rPr lang="en-US" smtClean="0"/>
              <a:t>5/10/2025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9135035" y="6453002"/>
            <a:ext cx="2546891"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07826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1067625" cy="365125"/>
          </a:xfrm>
        </p:spPr>
        <p:txBody>
          <a:bodyPr/>
          <a:lstStyle/>
          <a:p>
            <a:fld id="{E635C43F-DBB1-4D83-B442-E1529AA900C2}" type="datetime1">
              <a:rPr lang="en-US" smtClean="0"/>
              <a:t>5/10/2025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204785"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960426"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715332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343102" y="6453002"/>
            <a:ext cx="1003659" cy="365125"/>
          </a:xfrm>
        </p:spPr>
        <p:txBody>
          <a:bodyPr/>
          <a:lstStyle>
            <a:lvl1pPr>
              <a:defRPr>
                <a:solidFill>
                  <a:schemeClr val="tx1"/>
                </a:solidFill>
                <a:effectLst/>
              </a:defRPr>
            </a:lvl1pPr>
          </a:lstStyle>
          <a:p>
            <a:fld id="{2D13F81E-C5BD-4314-B9B9-AAE2702F29D2}"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9346761" y="6453002"/>
            <a:ext cx="233516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46734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704959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028887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p:spPr>
        <p:txBody>
          <a:bodyPr/>
          <a:lstStyle/>
          <a:p>
            <a:fld id="{9128053F-E531-4885-B604-CF1A6DEEE405}" type="datetime1">
              <a:rPr lang="en-US" smtClean="0"/>
              <a:t>5/10/2025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172200" cy="4425696"/>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27395" y="1828800"/>
            <a:ext cx="425196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8" y="2290890"/>
            <a:ext cx="4672584" cy="4041648"/>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31521" y="2295144"/>
            <a:ext cx="3490176" cy="4041648"/>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10826496" cy="4334256"/>
          </a:xfrm>
        </p:spPr>
        <p:txBody>
          <a:bodyPr anchor="b">
            <a:normAutofit/>
          </a:bodyPr>
          <a:lstStyle>
            <a:lvl1pPr algn="l">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718304"/>
            <a:ext cx="5897880" cy="1353312"/>
          </a:xfrm>
        </p:spPr>
        <p:txBody>
          <a:bodyPr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544685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17601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52096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5/10/2025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31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5/10/2025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17685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4972" y="5428752"/>
            <a:ext cx="9043508"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9565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5064" y="5349240"/>
            <a:ext cx="9043416"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29247CA6-BC1D-429A-A289-4E939E49554A}"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693244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marL="137160" indent="-137160" algn="l">
              <a:lnSpc>
                <a:spcPct val="100000"/>
              </a:lnSpc>
              <a:defRPr sz="44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766651" y="5669280"/>
            <a:ext cx="8807117"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60291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765B10-D26A-480A-9509-A9831C5E60D8}" type="datetime1">
              <a:rPr lang="en-US" smtClean="0"/>
              <a:t>5/10/2025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5/10/2025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EF9E5040-F7E0-40EC-B8E9-CED28200FAA3}" type="datetime1">
              <a:rPr lang="en-US" smtClean="0"/>
              <a:t>5/10/2025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5/10/2025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53616"/>
            <a:ext cx="3595634" cy="1757505"/>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5/10/2025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57784"/>
            <a:ext cx="3595634" cy="2212313"/>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5/10/2025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57987AA-E4E6-4FC1-BAD8-09A952212C58}"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566284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tx1"/>
                </a:solidFill>
                <a:effectLst/>
              </a:defRPr>
            </a:lvl1pPr>
          </a:lstStyle>
          <a:p>
            <a:fld id="{886426EA-0386-4881-8D6D-3F08C95C4A7F}"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887511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3CF65F-0E21-48DE-8D75-4BF66A547E8E}" type="datetime1">
              <a:rPr lang="en-US" smtClean="0"/>
              <a:t>5/10/2025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685318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137160" y="6453002"/>
            <a:ext cx="1951777" cy="365125"/>
          </a:xfrm>
        </p:spPr>
        <p:txBody>
          <a:bodyPr/>
          <a:lstStyle/>
          <a:p>
            <a:fld id="{1FE1A989-42EF-40B2-87AB-6941C231CD4A}" type="datetime1">
              <a:rPr lang="en-US" smtClean="0"/>
              <a:t>5/10/2025</a:t>
            </a:fld>
            <a:endParaRPr lang="en-US" dirty="0"/>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2088937" y="6453002"/>
            <a:ext cx="280540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44578"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120672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dirty="0"/>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28809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5/10/2025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22793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457200" indent="-457200">
              <a:buFont typeface="+mj-lt"/>
              <a:buAutoNum type="arabicPeriod"/>
              <a:defRPr sz="2400"/>
            </a:lvl1pPr>
            <a:lvl2pPr marL="685800" indent="-457200">
              <a:buFont typeface="+mj-lt"/>
              <a:buAutoNum type="arabicPeriod"/>
              <a:defRPr sz="2000"/>
            </a:lvl2pPr>
            <a:lvl3pPr marL="800100" indent="-342900">
              <a:buFont typeface="+mj-lt"/>
              <a:buAutoNum type="arabicPeriod"/>
              <a:defRPr sz="1800"/>
            </a:lvl3pPr>
            <a:lvl4pPr marL="1028700" indent="-342900">
              <a:buFont typeface="+mj-lt"/>
              <a:buAutoNum type="arabicPeriod"/>
              <a:defRPr sz="1600"/>
            </a:lvl4pPr>
            <a:lvl5pPr marL="1257300" indent="-342900">
              <a:buFont typeface="+mj-lt"/>
              <a:buAutoNum type="arabi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5/10/2025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672081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D291CE83-67BA-4B15-B48A-7DC5C0636664}" type="datetime1">
              <a:rPr lang="en-US" smtClean="0"/>
              <a:t>5/10/2025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675" r:id="rId2"/>
    <p:sldLayoutId id="2147483661" r:id="rId3"/>
    <p:sldLayoutId id="2147483712" r:id="rId4"/>
    <p:sldLayoutId id="2147483698" r:id="rId5"/>
    <p:sldLayoutId id="2147483728" r:id="rId6"/>
    <p:sldLayoutId id="2147483735" r:id="rId7"/>
    <p:sldLayoutId id="2147483758" r:id="rId8"/>
    <p:sldLayoutId id="2147483710" r:id="rId9"/>
    <p:sldLayoutId id="2147483755" r:id="rId10"/>
    <p:sldLayoutId id="2147483713" r:id="rId11"/>
    <p:sldLayoutId id="2147483729" r:id="rId12"/>
    <p:sldLayoutId id="2147483662" r:id="rId13"/>
    <p:sldLayoutId id="2147483679" r:id="rId14"/>
    <p:sldLayoutId id="2147483680" r:id="rId15"/>
    <p:sldLayoutId id="2147483681" r:id="rId16"/>
    <p:sldLayoutId id="2147483682" r:id="rId17"/>
    <p:sldLayoutId id="2147483706" r:id="rId18"/>
    <p:sldLayoutId id="2147483689" r:id="rId19"/>
    <p:sldLayoutId id="2147483690" r:id="rId20"/>
    <p:sldLayoutId id="2147483707" r:id="rId21"/>
    <p:sldLayoutId id="2147483708" r:id="rId22"/>
    <p:sldLayoutId id="2147483692" r:id="rId23"/>
    <p:sldLayoutId id="2147483691" r:id="rId24"/>
    <p:sldLayoutId id="2147483732" r:id="rId25"/>
    <p:sldLayoutId id="2147483733" r:id="rId26"/>
    <p:sldLayoutId id="2147483731" r:id="rId27"/>
    <p:sldLayoutId id="2147483730" r:id="rId28"/>
    <p:sldLayoutId id="2147483694" r:id="rId29"/>
    <p:sldLayoutId id="2147483726" r:id="rId30"/>
    <p:sldLayoutId id="2147483693" r:id="rId31"/>
    <p:sldLayoutId id="2147483711" r:id="rId32"/>
    <p:sldLayoutId id="2147483672" r:id="rId33"/>
    <p:sldLayoutId id="2147483673" r:id="rId34"/>
    <p:sldLayoutId id="2147483696" r:id="rId35"/>
    <p:sldLayoutId id="2147483752" r:id="rId36"/>
    <p:sldLayoutId id="2147483754" r:id="rId37"/>
    <p:sldLayoutId id="2147483753" r:id="rId38"/>
    <p:sldLayoutId id="2147483750" r:id="rId39"/>
    <p:sldLayoutId id="2147483742" r:id="rId40"/>
    <p:sldLayoutId id="2147483743" r:id="rId41"/>
    <p:sldLayoutId id="2147483740" r:id="rId42"/>
    <p:sldLayoutId id="2147483664" r:id="rId43"/>
    <p:sldLayoutId id="2147483665" r:id="rId44"/>
    <p:sldLayoutId id="2147483666" r:id="rId45"/>
    <p:sldLayoutId id="2147483667" r:id="rId46"/>
    <p:sldLayoutId id="2147483668" r:id="rId47"/>
    <p:sldLayoutId id="2147483669" r:id="rId48"/>
    <p:sldLayoutId id="2147483685" r:id="rId49"/>
    <p:sldLayoutId id="2147483687" r:id="rId50"/>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F8EAF-D9DE-9FD3-ED83-7032E7D7FC06}"/>
              </a:ext>
            </a:extLst>
          </p:cNvPr>
          <p:cNvSpPr>
            <a:spLocks noGrp="1"/>
          </p:cNvSpPr>
          <p:nvPr>
            <p:ph type="title"/>
          </p:nvPr>
        </p:nvSpPr>
        <p:spPr>
          <a:xfrm>
            <a:off x="614676" y="1847088"/>
            <a:ext cx="7342307" cy="1133856"/>
          </a:xfrm>
        </p:spPr>
        <p:txBody>
          <a:bodyPr/>
          <a:lstStyle/>
          <a:p>
            <a:r>
              <a:rPr lang="en-US">
                <a:solidFill>
                  <a:srgbClr val="FFFFFF"/>
                </a:solidFill>
                <a:latin typeface="Neue Haas Grotesk Text Pro" panose="020B0504020202020204" pitchFamily="34" charset="0"/>
              </a:rPr>
              <a:t>Conclusion </a:t>
            </a:r>
            <a:endParaRPr lang="en-US" dirty="0">
              <a:solidFill>
                <a:srgbClr val="FFFFFF"/>
              </a:solidFill>
              <a:latin typeface="Neue Haas Grotesk Text Pro" panose="020B0504020202020204" pitchFamily="34" charset="0"/>
            </a:endParaRPr>
          </a:p>
        </p:txBody>
      </p:sp>
      <p:sp>
        <p:nvSpPr>
          <p:cNvPr id="2" name="TextBox 1">
            <a:extLst>
              <a:ext uri="{FF2B5EF4-FFF2-40B4-BE49-F238E27FC236}">
                <a16:creationId xmlns:a16="http://schemas.microsoft.com/office/drawing/2014/main" id="{F6A2CF97-2B4A-8355-B486-20D1F9C93AE3}"/>
              </a:ext>
            </a:extLst>
          </p:cNvPr>
          <p:cNvSpPr txBox="1"/>
          <p:nvPr/>
        </p:nvSpPr>
        <p:spPr>
          <a:xfrm>
            <a:off x="614676" y="3263900"/>
            <a:ext cx="13685524" cy="2308324"/>
          </a:xfrm>
          <a:prstGeom prst="rect">
            <a:avLst/>
          </a:prstGeom>
          <a:noFill/>
        </p:spPr>
        <p:txBody>
          <a:bodyPr wrap="square" rtlCol="0">
            <a:spAutoFit/>
          </a:bodyPr>
          <a:lstStyle/>
          <a:p>
            <a:r>
              <a:rPr lang="en-US">
                <a:solidFill>
                  <a:srgbClr val="FFFFFF"/>
                </a:solidFill>
                <a:latin typeface="Neue Haas Grotesk Text Pro" panose="020B0504020202020204" pitchFamily="34" charset="0"/>
              </a:rPr>
              <a:t>Artificial Intelligence is revolutionizing numerous industries, from healthcare and finance to transportation and education. However, deploying AI systems in real-world environments presents several critical challenges that must be addressed carefully. These include ensuring the quality and representativeness of training data, preventing bias and discrimination in automated decisions, and maintaining transparency and interpretability of complex models. Moreover, AI systems require significant computational resources, which can raise concerns around scalability, energy consumption, and environmental impact. Ethical considerations such as accountability, human oversight, and the risk of misuse must also be thoroughly integrated into system design and regulation frameworks to ensure responsible adoption.</a:t>
            </a:r>
          </a:p>
          <a:p>
            <a:endParaRPr lang="en-US">
              <a:solidFill>
                <a:srgbClr val="FFFFFF"/>
              </a:solidFill>
              <a:latin typeface="Neue Haas Grotesk Text Pro" panose="020B0504020202020204" pitchFamily="34" charset="0"/>
            </a:endParaRPr>
          </a:p>
        </p:txBody>
      </p:sp>
    </p:spTree>
    <p:extLst>
      <p:ext uri="{BB962C8B-B14F-4D97-AF65-F5344CB8AC3E}">
        <p14:creationId xmlns:p14="http://schemas.microsoft.com/office/powerpoint/2010/main" val="2651058474"/>
      </p:ext>
    </p:extLst>
  </p:cSld>
  <p:clrMapOvr>
    <a:masterClrMapping/>
  </p:clrMapOvr>
</p:sld>
</file>

<file path=ppt/theme/theme1.xml><?xml version="1.0" encoding="utf-8"?>
<a:theme xmlns:a="http://schemas.openxmlformats.org/drawingml/2006/main" name="Helena">
  <a:themeElements>
    <a:clrScheme name="Helen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ena_win32_DN_V3" id="{9F427321-9060-43C1-8B15-4D38A9FA231C}" vid="{F91C65FD-DCCD-4832-9662-5F5E106155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10C717-93EF-4D86-BF6E-244725B73F0A}">
  <ds:schemaRefs>
    <ds:schemaRef ds:uri="http://schemas.microsoft.com/sharepoint/v3/contenttype/forms"/>
  </ds:schemaRefs>
</ds:datastoreItem>
</file>

<file path=customXml/itemProps2.xml><?xml version="1.0" encoding="utf-8"?>
<ds:datastoreItem xmlns:ds="http://schemas.openxmlformats.org/officeDocument/2006/customXml" ds:itemID="{0629CA71-ACFA-46CC-8E61-4A5AB670DDE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199F7478-D48A-4FC3-A70B-05B7042780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232</TotalTime>
  <Words>116</Words>
  <Application>Microsoft Office PowerPoint</Application>
  <PresentationFormat>와이드스크린</PresentationFormat>
  <Paragraphs>2</Paragraphs>
  <Slides>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vt:i4>
      </vt:variant>
    </vt:vector>
  </HeadingPairs>
  <TitlesOfParts>
    <vt:vector size="5" baseType="lpstr">
      <vt:lpstr>Aptos</vt:lpstr>
      <vt:lpstr>Arial</vt:lpstr>
      <vt:lpstr>Neue Haas Grotesk Text Pro</vt:lpstr>
      <vt:lpstr>Helena</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정규단</dc:creator>
  <cp:lastModifiedBy>정규단</cp:lastModifiedBy>
  <cp:revision>3</cp:revision>
  <dcterms:created xsi:type="dcterms:W3CDTF">2024-06-26T20:20:27Z</dcterms:created>
  <dcterms:modified xsi:type="dcterms:W3CDTF">2025-05-10T09:56:39Z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